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1" r:id="rId3"/>
    <p:sldId id="268" r:id="rId4"/>
    <p:sldId id="282" r:id="rId5"/>
    <p:sldId id="283" r:id="rId6"/>
    <p:sldId id="271" r:id="rId7"/>
    <p:sldId id="285" r:id="rId8"/>
    <p:sldId id="288" r:id="rId9"/>
    <p:sldId id="280" r:id="rId10"/>
    <p:sldId id="284" r:id="rId11"/>
    <p:sldId id="286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C44"/>
    <a:srgbClr val="77933C"/>
    <a:srgbClr val="B0ED27"/>
    <a:srgbClr val="CA6A68"/>
    <a:srgbClr val="C3D69B"/>
    <a:srgbClr val="F3F88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48432-CD63-4062-B574-77F6FE6874DA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59DD5-4D27-44EA-A2D7-6AAB9D1D2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8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9DD5-4D27-44EA-A2D7-6AAB9D1D28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7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9DD5-4D27-44EA-A2D7-6AAB9D1D28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0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9DD5-4D27-44EA-A2D7-6AAB9D1D28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0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"/>
          <a:stretch>
            <a:fillRect/>
          </a:stretch>
        </p:blipFill>
        <p:spPr>
          <a:xfrm>
            <a:off x="0" y="195114"/>
            <a:ext cx="9144000" cy="6330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2285992"/>
            <a:ext cx="5238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зонирования и дизайна помещений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образования естественнонаучной и технологической направленностей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«Точка роста»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базе ГБОУ ООШ с.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Муранка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542926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Муранка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2024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06239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дизайна интерьера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Технологическая лаборатория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075" t="59805" r="39763" b="6579"/>
          <a:stretch/>
        </p:blipFill>
        <p:spPr>
          <a:xfrm>
            <a:off x="510120" y="2492896"/>
            <a:ext cx="8310351" cy="3792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3819" t="62339" r="61662" b="23439"/>
          <a:stretch/>
        </p:blipFill>
        <p:spPr>
          <a:xfrm>
            <a:off x="3563889" y="3005200"/>
            <a:ext cx="720080" cy="12281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33269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57422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Входная зона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лаборатория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/>
          </a:p>
        </p:txBody>
      </p:sp>
      <p:pic>
        <p:nvPicPr>
          <p:cNvPr id="4" name="Picture 2" descr="D:\физика вход.png"/>
          <p:cNvPicPr>
            <a:picLocks noChangeAspect="1" noChangeArrowheads="1"/>
          </p:cNvPicPr>
          <p:nvPr/>
        </p:nvPicPr>
        <p:blipFill>
          <a:blip r:embed="rId2" cstate="print"/>
          <a:srcRect l="54941" t="44922" r="6076" b="20898"/>
          <a:stretch>
            <a:fillRect/>
          </a:stretch>
        </p:blipFill>
        <p:spPr bwMode="auto">
          <a:xfrm>
            <a:off x="827584" y="2623698"/>
            <a:ext cx="7825523" cy="3857652"/>
          </a:xfrm>
          <a:prstGeom prst="rect">
            <a:avLst/>
          </a:prstGeom>
          <a:noFill/>
        </p:spPr>
      </p:pic>
      <p:pic>
        <p:nvPicPr>
          <p:cNvPr id="6" name="Picture 4" descr="https://docviewer.yandex.ru/view/0/htmlimage?id=7aox6-ecjz90g0sftok059eqo3ik1vj5y96sgjt893hjpshomw8j62tsepltidfrnq0bsje6qf777z8g2cowvozb81n91qban35mj0jog&amp;name=image-ZRWObqlvDL2hZNzaM4.jpg&amp;dsid=5ee00a48850a77b6bda5172a52b44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2101800" cy="1576350"/>
          </a:xfrm>
          <a:prstGeom prst="rect">
            <a:avLst/>
          </a:prstGeom>
          <a:noFill/>
        </p:spPr>
      </p:pic>
      <p:pic>
        <p:nvPicPr>
          <p:cNvPr id="7" name="Picture 2" descr="F:\ТР после согласования сдали 15.03.21\зоны 15.03.21\16.03.2021\Дверь технологическа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22716" r="31250" b="39216"/>
          <a:stretch>
            <a:fillRect/>
          </a:stretch>
        </p:blipFill>
        <p:spPr bwMode="auto">
          <a:xfrm>
            <a:off x="3571868" y="3143248"/>
            <a:ext cx="857256" cy="125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710853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онирования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помещений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Центра «Точка роста» на базе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ГБОУ ООШ 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Муранка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Шигонский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этаж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358" y="5352907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Кабинеты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химико-биологическая,36,4 </a:t>
            </a:r>
            <a:r>
              <a:rPr lang="ru-RU" sz="1600" dirty="0" smtClean="0"/>
              <a:t>м</a:t>
            </a:r>
            <a:r>
              <a:rPr lang="ru-RU" sz="1600" baseline="30000" dirty="0" smtClean="0"/>
              <a:t>2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физическая,36,4 </a:t>
            </a:r>
            <a:r>
              <a:rPr lang="ru-RU" sz="1600" dirty="0"/>
              <a:t>м</a:t>
            </a:r>
            <a:r>
              <a:rPr lang="ru-RU" sz="1600" baseline="30000" dirty="0"/>
              <a:t>2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технологическая, 36,4 </a:t>
            </a:r>
            <a:r>
              <a:rPr lang="ru-RU" sz="1600" dirty="0"/>
              <a:t>м</a:t>
            </a:r>
            <a:r>
              <a:rPr lang="ru-RU" sz="1600" baseline="30000" dirty="0"/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92518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520788" y="2642597"/>
            <a:ext cx="6102424" cy="2710310"/>
            <a:chOff x="989856" y="2852935"/>
            <a:chExt cx="7154044" cy="343358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15"/>
            <a:stretch/>
          </p:blipFill>
          <p:spPr>
            <a:xfrm>
              <a:off x="989856" y="2852935"/>
              <a:ext cx="7154044" cy="343358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563888" y="3068960"/>
              <a:ext cx="792088" cy="6480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36,4 м</a:t>
              </a:r>
              <a:r>
                <a:rPr lang="ru-RU" sz="1400" baseline="30000" dirty="0" smtClean="0">
                  <a:solidFill>
                    <a:schemeClr val="tx1"/>
                  </a:solidFill>
                </a:rPr>
                <a:t>2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55976" y="3068960"/>
              <a:ext cx="720080" cy="64807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36,4 м</a:t>
              </a:r>
              <a:r>
                <a:rPr lang="ru-RU" sz="1400" baseline="30000" dirty="0" smtClean="0">
                  <a:solidFill>
                    <a:schemeClr val="tx1"/>
                  </a:solidFill>
                </a:rPr>
                <a:t>2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19960" y="3068960"/>
              <a:ext cx="720080" cy="6480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36,4 м</a:t>
              </a:r>
              <a:r>
                <a:rPr lang="ru-RU" sz="1400" baseline="30000" dirty="0" smtClean="0">
                  <a:solidFill>
                    <a:schemeClr val="tx1"/>
                  </a:solidFill>
                </a:rPr>
                <a:t>2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39552" y="5733256"/>
            <a:ext cx="50405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952265"/>
            <a:ext cx="50405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6181080"/>
            <a:ext cx="50405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44824"/>
            <a:ext cx="765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зонирования помещений Центра «Точка роста»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ГБОУ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 с.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Муранка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Химико-биологическая лаборатория 36,4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" name="Таблица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2891"/>
              </p:ext>
            </p:extLst>
          </p:nvPr>
        </p:nvGraphicFramePr>
        <p:xfrm>
          <a:off x="7010546" y="2548769"/>
          <a:ext cx="2091071" cy="2043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62"/>
                <a:gridCol w="1824509"/>
              </a:tblGrid>
              <a:tr h="264634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зона педагога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демонстрационная зона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21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вытяжной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шкаф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5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чебная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(трансформируемая)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5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зона хранения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(шкафы)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4" name="Таблица 93"/>
          <p:cNvGraphicFramePr>
            <a:graphicFrameLocks noGrp="1"/>
          </p:cNvGraphicFramePr>
          <p:nvPr>
            <p:extLst/>
          </p:nvPr>
        </p:nvGraphicFramePr>
        <p:xfrm>
          <a:off x="7052929" y="4572008"/>
          <a:ext cx="2091071" cy="1485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397"/>
                <a:gridCol w="1838674"/>
              </a:tblGrid>
              <a:tr h="571504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практической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 учащихся (столы лабораторные)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176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доска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8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подводка воды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768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раковина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5" name="Таблица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22669"/>
              </p:ext>
            </p:extLst>
          </p:nvPr>
        </p:nvGraphicFramePr>
        <p:xfrm>
          <a:off x="7052929" y="6072207"/>
          <a:ext cx="2091071" cy="785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826"/>
                <a:gridCol w="1836245"/>
              </a:tblGrid>
              <a:tr h="785794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095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цветная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акцентная)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стена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095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шкаф для реактивов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6" name="Прямоугольник 95"/>
          <p:cNvSpPr/>
          <p:nvPr/>
        </p:nvSpPr>
        <p:spPr>
          <a:xfrm flipH="1" flipV="1">
            <a:off x="6986837" y="2578001"/>
            <a:ext cx="180000" cy="180000"/>
          </a:xfrm>
          <a:prstGeom prst="rect">
            <a:avLst/>
          </a:prstGeom>
          <a:solidFill>
            <a:srgbClr val="F3F88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97" name="Прямоугольник 96"/>
          <p:cNvSpPr/>
          <p:nvPr/>
        </p:nvSpPr>
        <p:spPr>
          <a:xfrm flipH="1" flipV="1">
            <a:off x="6986837" y="3718708"/>
            <a:ext cx="180000" cy="18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 flipH="1">
            <a:off x="6986837" y="4143380"/>
            <a:ext cx="180000" cy="180000"/>
          </a:xfrm>
          <a:prstGeom prst="rect">
            <a:avLst/>
          </a:prstGeom>
          <a:solidFill>
            <a:srgbClr val="BDD7E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986837" y="3308521"/>
            <a:ext cx="180000" cy="18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026783" y="3332691"/>
            <a:ext cx="72000" cy="108000"/>
          </a:xfrm>
          <a:prstGeom prst="ellipse">
            <a:avLst/>
          </a:prstGeom>
          <a:solidFill>
            <a:srgbClr val="FFC0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 flipH="1">
            <a:off x="6986837" y="4680494"/>
            <a:ext cx="180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 flipH="1">
            <a:off x="6986837" y="5214950"/>
            <a:ext cx="180000" cy="180000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 rot="16200000" flipH="1">
            <a:off x="6986837" y="5500702"/>
            <a:ext cx="180000" cy="1800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986837" y="5857892"/>
            <a:ext cx="180000" cy="1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 rot="5400000" flipH="1">
            <a:off x="6986837" y="6143644"/>
            <a:ext cx="180000" cy="180000"/>
          </a:xfrm>
          <a:prstGeom prst="rect">
            <a:avLst/>
          </a:prstGeom>
          <a:solidFill>
            <a:srgbClr val="16EA1B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flipH="1" flipV="1">
            <a:off x="6986837" y="2853931"/>
            <a:ext cx="180000" cy="180000"/>
          </a:xfrm>
          <a:prstGeom prst="rect">
            <a:avLst/>
          </a:prstGeom>
          <a:solidFill>
            <a:srgbClr val="CA6A6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14" name="Стрелка вниз 113"/>
          <p:cNvSpPr/>
          <p:nvPr/>
        </p:nvSpPr>
        <p:spPr>
          <a:xfrm>
            <a:off x="1521877" y="2638071"/>
            <a:ext cx="36004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aphicFrame>
        <p:nvGraphicFramePr>
          <p:cNvPr id="121" name="Таблица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54123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42209" y="2548769"/>
            <a:ext cx="5943087" cy="3342639"/>
            <a:chOff x="342166" y="2708920"/>
            <a:chExt cx="4413275" cy="3227598"/>
          </a:xfrm>
        </p:grpSpPr>
        <p:sp>
          <p:nvSpPr>
            <p:cNvPr id="5" name="Прямоугольник 4"/>
            <p:cNvSpPr/>
            <p:nvPr/>
          </p:nvSpPr>
          <p:spPr>
            <a:xfrm flipH="1">
              <a:off x="611560" y="2708920"/>
              <a:ext cx="4143880" cy="3168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flipH="1">
              <a:off x="636053" y="3776233"/>
              <a:ext cx="72000" cy="97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1800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 flipV="1">
              <a:off x="1157348" y="4306216"/>
              <a:ext cx="396000" cy="714380"/>
            </a:xfrm>
            <a:prstGeom prst="rect">
              <a:avLst/>
            </a:prstGeom>
            <a:solidFill>
              <a:srgbClr val="F3F88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17667" y="5434016"/>
              <a:ext cx="324000" cy="374846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707583" y="5495438"/>
              <a:ext cx="144000" cy="252000"/>
            </a:xfrm>
            <a:prstGeom prst="ellipse">
              <a:avLst/>
            </a:prstGeom>
            <a:solidFill>
              <a:srgbClr val="FFC000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 rot="5400000" flipH="1">
              <a:off x="3102557" y="4202301"/>
              <a:ext cx="3101076" cy="158836"/>
            </a:xfrm>
            <a:prstGeom prst="rect">
              <a:avLst/>
            </a:prstGeom>
            <a:solidFill>
              <a:srgbClr val="16EA1B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 rot="16200000" flipH="1">
              <a:off x="258731" y="4975720"/>
              <a:ext cx="519177" cy="174460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 rot="16200000" flipH="1" flipV="1">
              <a:off x="857245" y="4589629"/>
              <a:ext cx="271582" cy="139772"/>
            </a:xfrm>
            <a:prstGeom prst="roundRect">
              <a:avLst/>
            </a:prstGeom>
            <a:solidFill>
              <a:srgbClr val="F3F88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42166" y="2708920"/>
              <a:ext cx="4413275" cy="31489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flipV="1">
              <a:off x="790109" y="5857892"/>
              <a:ext cx="1857388" cy="78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 rot="10800000" flipV="1">
              <a:off x="895472" y="2715801"/>
              <a:ext cx="720080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 flipV="1">
              <a:off x="2821701" y="5857892"/>
              <a:ext cx="172192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 rot="16200000" flipH="1">
              <a:off x="353643" y="3261910"/>
              <a:ext cx="659584" cy="153560"/>
            </a:xfrm>
            <a:prstGeom prst="rect">
              <a:avLst/>
            </a:prstGeom>
            <a:solidFill>
              <a:srgbClr val="BDD7E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flipH="1" flipV="1">
              <a:off x="1157348" y="3518094"/>
              <a:ext cx="396000" cy="762690"/>
            </a:xfrm>
            <a:prstGeom prst="rect">
              <a:avLst/>
            </a:prstGeom>
            <a:solidFill>
              <a:srgbClr val="CA6A6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599583" y="2740120"/>
              <a:ext cx="180000" cy="1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5400000" flipH="1">
              <a:off x="1272249" y="3728355"/>
              <a:ext cx="158811" cy="13160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 rot="16200000" flipH="1">
            <a:off x="6975308" y="6488657"/>
            <a:ext cx="226767" cy="156291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16200000" flipH="1">
            <a:off x="3584783" y="3023987"/>
            <a:ext cx="140011" cy="129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flipH="1">
            <a:off x="3423319" y="3203742"/>
            <a:ext cx="476209" cy="168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 rot="5400000" flipH="1">
            <a:off x="3433833" y="3466845"/>
            <a:ext cx="180792" cy="169910"/>
          </a:xfrm>
          <a:prstGeom prst="roundRect">
            <a:avLst>
              <a:gd name="adj" fmla="val 12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 rot="5400000" flipH="1">
            <a:off x="3690683" y="3466845"/>
            <a:ext cx="180792" cy="169910"/>
          </a:xfrm>
          <a:prstGeom prst="roundRect">
            <a:avLst>
              <a:gd name="adj" fmla="val 12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rot="16200000" flipH="1">
            <a:off x="4288997" y="3026835"/>
            <a:ext cx="140011" cy="129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4127533" y="3206590"/>
            <a:ext cx="476209" cy="168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 rot="5400000" flipH="1">
            <a:off x="4138047" y="3469693"/>
            <a:ext cx="180792" cy="169910"/>
          </a:xfrm>
          <a:prstGeom prst="roundRect">
            <a:avLst>
              <a:gd name="adj" fmla="val 12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 rot="5400000" flipH="1">
            <a:off x="4394897" y="3469693"/>
            <a:ext cx="180792" cy="169910"/>
          </a:xfrm>
          <a:prstGeom prst="roundRect">
            <a:avLst>
              <a:gd name="adj" fmla="val 12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 flipH="1" flipV="1">
            <a:off x="3725837" y="5188039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 flipH="1" flipV="1">
            <a:off x="3440085" y="518803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0" name="Скругленный прямоугольник 129"/>
          <p:cNvSpPr/>
          <p:nvPr/>
        </p:nvSpPr>
        <p:spPr>
          <a:xfrm flipH="1" flipV="1">
            <a:off x="3440085" y="554522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1" name="Скругленный прямоугольник 130"/>
          <p:cNvSpPr/>
          <p:nvPr/>
        </p:nvSpPr>
        <p:spPr>
          <a:xfrm flipH="1" flipV="1">
            <a:off x="4154465" y="554522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2" name="Скругленный прямоугольник 131"/>
          <p:cNvSpPr/>
          <p:nvPr/>
        </p:nvSpPr>
        <p:spPr>
          <a:xfrm flipH="1" flipV="1">
            <a:off x="4154465" y="518803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flipH="1" flipV="1">
            <a:off x="3002893" y="4107919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 flipH="1" flipV="1">
            <a:off x="3431521" y="446510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 flipH="1" flipV="1">
            <a:off x="3717273" y="4107919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 flipH="1" flipV="1">
            <a:off x="4431653" y="4107919"/>
            <a:ext cx="216024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 flipH="1" flipV="1">
            <a:off x="3431521" y="410791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 flipH="1" flipV="1">
            <a:off x="4145901" y="446510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9" name="Скругленный прямоугольник 138"/>
          <p:cNvSpPr/>
          <p:nvPr/>
        </p:nvSpPr>
        <p:spPr>
          <a:xfrm flipH="1" flipV="1">
            <a:off x="4145901" y="410791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 flipH="1" flipV="1">
            <a:off x="4440217" y="5188039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 flipH="1" flipV="1">
            <a:off x="3011457" y="5188039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 flipH="1" flipV="1">
            <a:off x="4800173" y="446510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 flipH="1" flipV="1">
            <a:off x="4800173" y="410791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4" name="Скругленный прямоугольник 143"/>
          <p:cNvSpPr/>
          <p:nvPr/>
        </p:nvSpPr>
        <p:spPr>
          <a:xfrm flipH="1" flipV="1">
            <a:off x="4872181" y="555548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 flipH="1" flipV="1">
            <a:off x="4872181" y="5198299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7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дизайна интерьера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Химико-биологическая 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лаборатория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73805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075" t="58404" r="38975" b="12183"/>
          <a:stretch/>
        </p:blipFill>
        <p:spPr>
          <a:xfrm>
            <a:off x="357159" y="2492896"/>
            <a:ext cx="861075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Входная зона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Химико-биологическая 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лаборатория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51985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2" descr="D:\физика вход.png"/>
          <p:cNvPicPr>
            <a:picLocks noChangeAspect="1" noChangeArrowheads="1"/>
          </p:cNvPicPr>
          <p:nvPr/>
        </p:nvPicPr>
        <p:blipFill>
          <a:blip r:embed="rId2" cstate="print"/>
          <a:srcRect l="54941" t="44922" r="6076" b="20898"/>
          <a:stretch>
            <a:fillRect/>
          </a:stretch>
        </p:blipFill>
        <p:spPr bwMode="auto">
          <a:xfrm>
            <a:off x="827584" y="2623698"/>
            <a:ext cx="7825523" cy="3857652"/>
          </a:xfrm>
          <a:prstGeom prst="rect">
            <a:avLst/>
          </a:prstGeom>
          <a:noFill/>
        </p:spPr>
      </p:pic>
      <p:pic>
        <p:nvPicPr>
          <p:cNvPr id="12" name="Picture 2" descr="F:\ТР после согласования сдали 15.03.21\зоны 15.03.21\16.03.2021\Дверь.химико-биологическа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26174" r="69692" b="40692"/>
          <a:stretch>
            <a:fillRect/>
          </a:stretch>
        </p:blipFill>
        <p:spPr bwMode="auto">
          <a:xfrm>
            <a:off x="3635896" y="3140968"/>
            <a:ext cx="703101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:\Стенд_Точка Роста__Монтажная область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84" y="3140968"/>
            <a:ext cx="2286016" cy="171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6031" y="1916250"/>
            <a:ext cx="765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зонирования помещений Центра «Точка роста»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ГБОУ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  с.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Муранка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лаборатория 36,4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м² </a:t>
            </a: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 rot="10800000">
            <a:off x="410785" y="2792592"/>
            <a:ext cx="5168398" cy="3468162"/>
            <a:chOff x="52004" y="422428"/>
            <a:chExt cx="8183880" cy="5129784"/>
          </a:xfrm>
        </p:grpSpPr>
        <p:sp>
          <p:nvSpPr>
            <p:cNvPr id="119" name="Прямоугольник 118"/>
            <p:cNvSpPr/>
            <p:nvPr/>
          </p:nvSpPr>
          <p:spPr>
            <a:xfrm flipH="1">
              <a:off x="52004" y="422428"/>
              <a:ext cx="8183880" cy="512978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121798" y="483959"/>
              <a:ext cx="8025557" cy="498898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1" name="Прямоугольник 120"/>
          <p:cNvSpPr/>
          <p:nvPr/>
        </p:nvSpPr>
        <p:spPr>
          <a:xfrm rot="10800000">
            <a:off x="806031" y="2858618"/>
            <a:ext cx="61341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 flipH="1" flipV="1">
            <a:off x="1313594" y="3802657"/>
            <a:ext cx="306078" cy="682695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 flipH="1" flipV="1">
            <a:off x="3045167" y="5121248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 rot="16200000">
            <a:off x="2796013" y="3009312"/>
            <a:ext cx="627856" cy="359357"/>
            <a:chOff x="1972794" y="4420784"/>
            <a:chExt cx="628391" cy="477538"/>
          </a:xfrm>
        </p:grpSpPr>
        <p:sp>
          <p:nvSpPr>
            <p:cNvPr id="143" name="Прямоугольник 142"/>
            <p:cNvSpPr/>
            <p:nvPr/>
          </p:nvSpPr>
          <p:spPr>
            <a:xfrm flipH="1">
              <a:off x="2461055" y="4560919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46" name="Группа 145"/>
            <p:cNvGrpSpPr/>
            <p:nvPr/>
          </p:nvGrpSpPr>
          <p:grpSpPr>
            <a:xfrm rot="5400000">
              <a:off x="1950233" y="4443345"/>
              <a:ext cx="477538" cy="432416"/>
              <a:chOff x="2096502" y="4547794"/>
              <a:chExt cx="477538" cy="432416"/>
            </a:xfrm>
          </p:grpSpPr>
          <p:sp>
            <p:nvSpPr>
              <p:cNvPr id="147" name="Прямоугольник 146"/>
              <p:cNvSpPr/>
              <p:nvPr/>
            </p:nvSpPr>
            <p:spPr>
              <a:xfrm flipH="1">
                <a:off x="2157537" y="4547794"/>
                <a:ext cx="321725" cy="1593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Скругленный прямоугольник 125"/>
              <p:cNvSpPr/>
              <p:nvPr/>
            </p:nvSpPr>
            <p:spPr>
              <a:xfrm rot="5400000" flipH="1">
                <a:off x="2094319" y="4801447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Скругленный прямоугольник 127"/>
              <p:cNvSpPr/>
              <p:nvPr/>
            </p:nvSpPr>
            <p:spPr>
              <a:xfrm rot="5400000" flipH="1">
                <a:off x="2395277" y="4801447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62" name="Скругленный прямоугольник 161"/>
          <p:cNvSpPr/>
          <p:nvPr/>
        </p:nvSpPr>
        <p:spPr>
          <a:xfrm flipH="1" flipV="1">
            <a:off x="2759415" y="512124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511318" y="3826165"/>
            <a:ext cx="139819" cy="1376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66" name="Поле 1"/>
          <p:cNvSpPr txBox="1"/>
          <p:nvPr/>
        </p:nvSpPr>
        <p:spPr>
          <a:xfrm>
            <a:off x="5415722" y="2847880"/>
            <a:ext cx="137954" cy="3357586"/>
          </a:xfrm>
          <a:prstGeom prst="rect">
            <a:avLst/>
          </a:prstGeom>
          <a:solidFill>
            <a:srgbClr val="00B0F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67" name="Поле 25"/>
          <p:cNvSpPr txBox="1"/>
          <p:nvPr/>
        </p:nvSpPr>
        <p:spPr>
          <a:xfrm>
            <a:off x="1043608" y="3982724"/>
            <a:ext cx="167640" cy="178435"/>
          </a:xfrm>
          <a:prstGeom prst="rect">
            <a:avLst/>
          </a:prstGeom>
          <a:solidFill>
            <a:srgbClr val="ECE66A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72" name="Скругленный прямоугольник 171"/>
          <p:cNvSpPr/>
          <p:nvPr/>
        </p:nvSpPr>
        <p:spPr>
          <a:xfrm flipH="1" flipV="1">
            <a:off x="2759415" y="547843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73" name="Скругленный прямоугольник 172"/>
          <p:cNvSpPr/>
          <p:nvPr/>
        </p:nvSpPr>
        <p:spPr>
          <a:xfrm flipH="1" flipV="1">
            <a:off x="3473795" y="547843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74" name="Скругленный прямоугольник 173"/>
          <p:cNvSpPr/>
          <p:nvPr/>
        </p:nvSpPr>
        <p:spPr>
          <a:xfrm flipH="1" flipV="1">
            <a:off x="3473795" y="512124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aphicFrame>
        <p:nvGraphicFramePr>
          <p:cNvPr id="92" name="Таблица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35741"/>
              </p:ext>
            </p:extLst>
          </p:nvPr>
        </p:nvGraphicFramePr>
        <p:xfrm>
          <a:off x="6808160" y="2933977"/>
          <a:ext cx="2012311" cy="1675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97"/>
                <a:gridCol w="1767214"/>
              </a:tblGrid>
              <a:tr h="237337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зона педагога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562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учебная зона (трансформируемая)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562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демонстрационная зона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зона хранения (шкафы)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3" name="Таблица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9239"/>
              </p:ext>
            </p:extLst>
          </p:nvPr>
        </p:nvGraphicFramePr>
        <p:xfrm>
          <a:off x="6840856" y="4487195"/>
          <a:ext cx="1910447" cy="1382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884"/>
                <a:gridCol w="1646563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практической работы учащихся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доска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262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розетка двойная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768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раковина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5" name="Таблица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71176"/>
              </p:ext>
            </p:extLst>
          </p:nvPr>
        </p:nvGraphicFramePr>
        <p:xfrm>
          <a:off x="6840856" y="5949280"/>
          <a:ext cx="209107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1803039"/>
              </a:tblGrid>
              <a:tr h="328154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095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цветная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акцентная)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1" name="Прямоугольник 180"/>
          <p:cNvSpPr/>
          <p:nvPr/>
        </p:nvSpPr>
        <p:spPr>
          <a:xfrm>
            <a:off x="6753135" y="2988938"/>
            <a:ext cx="180000" cy="180000"/>
          </a:xfrm>
          <a:prstGeom prst="rect">
            <a:avLst/>
          </a:prstGeom>
          <a:solidFill>
            <a:srgbClr val="F3F88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753135" y="3302814"/>
            <a:ext cx="180000" cy="180000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6732240" y="4149080"/>
            <a:ext cx="180000" cy="1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 flipH="1">
            <a:off x="6732240" y="4581128"/>
            <a:ext cx="180000" cy="180000"/>
          </a:xfrm>
          <a:prstGeom prst="rect">
            <a:avLst/>
          </a:prstGeom>
          <a:solidFill>
            <a:srgbClr val="C3D69B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 flipH="1">
            <a:off x="6732240" y="4976980"/>
            <a:ext cx="180000" cy="180000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>
            <a:off x="6732240" y="5603501"/>
            <a:ext cx="180000" cy="1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6732240" y="5301208"/>
            <a:ext cx="180000" cy="1800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6" name="Поле 24"/>
          <p:cNvSpPr txBox="1"/>
          <p:nvPr/>
        </p:nvSpPr>
        <p:spPr>
          <a:xfrm>
            <a:off x="6732240" y="5949280"/>
            <a:ext cx="180000" cy="180000"/>
          </a:xfrm>
          <a:prstGeom prst="rect">
            <a:avLst/>
          </a:prstGeom>
          <a:solidFill>
            <a:srgbClr val="00B0F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56362" y="3678249"/>
            <a:ext cx="180000" cy="180000"/>
          </a:xfrm>
          <a:prstGeom prst="rect">
            <a:avLst/>
          </a:prstGeom>
          <a:solidFill>
            <a:srgbClr val="CA6A6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953554" y="2451914"/>
            <a:ext cx="36004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flipH="1" flipV="1">
            <a:off x="1310700" y="4551641"/>
            <a:ext cx="308972" cy="800472"/>
          </a:xfrm>
          <a:prstGeom prst="rect">
            <a:avLst/>
          </a:prstGeom>
          <a:solidFill>
            <a:srgbClr val="CA6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87" name="Прямоугольник 86"/>
          <p:cNvSpPr/>
          <p:nvPr/>
        </p:nvSpPr>
        <p:spPr>
          <a:xfrm flipH="1" flipV="1">
            <a:off x="2322223" y="4041128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 flipH="1" flipV="1">
            <a:off x="2750851" y="439831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 flipH="1" flipV="1">
            <a:off x="3036603" y="4041128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flipH="1" flipV="1">
            <a:off x="3750983" y="4041128"/>
            <a:ext cx="216024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>
          <a:xfrm flipH="1" flipV="1">
            <a:off x="2750851" y="404112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8" name="Скругленный прямоугольник 107"/>
          <p:cNvSpPr/>
          <p:nvPr/>
        </p:nvSpPr>
        <p:spPr>
          <a:xfrm flipH="1" flipV="1">
            <a:off x="3465231" y="439831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9" name="Скругленный прямоугольник 108"/>
          <p:cNvSpPr/>
          <p:nvPr/>
        </p:nvSpPr>
        <p:spPr>
          <a:xfrm flipH="1" flipV="1">
            <a:off x="3465231" y="404112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 flipH="1" flipV="1">
            <a:off x="3759547" y="5121248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 flipH="1" flipV="1">
            <a:off x="2330787" y="5121248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11318" y="5966085"/>
            <a:ext cx="180000" cy="1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0800000">
            <a:off x="4605218" y="2894618"/>
            <a:ext cx="573598" cy="2927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31220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6" name="Скругленный прямоугольник 85"/>
          <p:cNvSpPr/>
          <p:nvPr/>
        </p:nvSpPr>
        <p:spPr>
          <a:xfrm flipH="1" flipV="1">
            <a:off x="4119503" y="439831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 flipH="1" flipV="1">
            <a:off x="4119503" y="404112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11" name="Скругленный прямоугольник 110"/>
          <p:cNvSpPr/>
          <p:nvPr/>
        </p:nvSpPr>
        <p:spPr>
          <a:xfrm flipH="1" flipV="1">
            <a:off x="4166320" y="548869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4" name="Скругленный прямоугольник 123"/>
          <p:cNvSpPr/>
          <p:nvPr/>
        </p:nvSpPr>
        <p:spPr>
          <a:xfrm flipH="1" flipV="1">
            <a:off x="4154049" y="5131508"/>
            <a:ext cx="164465" cy="1631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16200000" flipH="1">
            <a:off x="3587684" y="2889676"/>
            <a:ext cx="140011" cy="1014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3545908" y="3064870"/>
            <a:ext cx="242105" cy="1592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 rot="5400000" flipH="1">
            <a:off x="3472995" y="3334992"/>
            <a:ext cx="180792" cy="132880"/>
          </a:xfrm>
          <a:prstGeom prst="roundRect">
            <a:avLst>
              <a:gd name="adj" fmla="val 12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 rot="5400000" flipH="1">
            <a:off x="3699472" y="3334992"/>
            <a:ext cx="180792" cy="132880"/>
          </a:xfrm>
          <a:prstGeom prst="roundRect">
            <a:avLst>
              <a:gd name="adj" fmla="val 12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9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83834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дизайна интерьера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лаборатория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075" t="59805" r="38975" b="9381"/>
          <a:stretch/>
        </p:blipFill>
        <p:spPr>
          <a:xfrm>
            <a:off x="467544" y="2360819"/>
            <a:ext cx="8311617" cy="40925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06065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Входная зона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 smtClean="0"/>
          </a:p>
        </p:txBody>
      </p:sp>
      <p:pic>
        <p:nvPicPr>
          <p:cNvPr id="8" name="Picture 2" descr="D:\вход в технолгт..png"/>
          <p:cNvPicPr>
            <a:picLocks noChangeAspect="1" noChangeArrowheads="1"/>
          </p:cNvPicPr>
          <p:nvPr/>
        </p:nvPicPr>
        <p:blipFill rotWithShape="1">
          <a:blip r:embed="rId3" cstate="print"/>
          <a:srcRect l="5316" r="10808" b="12931"/>
          <a:stretch/>
        </p:blipFill>
        <p:spPr bwMode="auto">
          <a:xfrm>
            <a:off x="1142976" y="2786058"/>
            <a:ext cx="7126941" cy="3404719"/>
          </a:xfrm>
          <a:prstGeom prst="rect">
            <a:avLst/>
          </a:prstGeom>
          <a:noFill/>
        </p:spPr>
      </p:pic>
      <p:pic>
        <p:nvPicPr>
          <p:cNvPr id="10" name="Picture 3" descr="H:\Стенд_Точка Роста__Монтажная область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7207" y="3541144"/>
            <a:ext cx="2095566" cy="1571636"/>
          </a:xfrm>
          <a:prstGeom prst="rect">
            <a:avLst/>
          </a:prstGeom>
          <a:noFill/>
        </p:spPr>
      </p:pic>
      <p:pic>
        <p:nvPicPr>
          <p:cNvPr id="11" name="Picture 2" descr="F:\ТР после согласования сдали 15.03.21\зоны 15.03.21\16.03.2021\Дверь.физическа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4418" r="69688" b="40699"/>
          <a:stretch>
            <a:fillRect/>
          </a:stretch>
        </p:blipFill>
        <p:spPr bwMode="auto">
          <a:xfrm>
            <a:off x="4894916" y="3541144"/>
            <a:ext cx="7920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577" y="1786019"/>
            <a:ext cx="765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зонирования помещений Центра «Точка роста»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ГБОУ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с.Муранка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лаборатория 36,4 м²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3043"/>
              </p:ext>
            </p:extLst>
          </p:nvPr>
        </p:nvGraphicFramePr>
        <p:xfrm>
          <a:off x="6773476" y="2661288"/>
          <a:ext cx="2091071" cy="1945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1882791"/>
              </a:tblGrid>
              <a:tr h="264634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зона педагога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технологическая зона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(трансформируемая)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конструирования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робототехники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21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зона хранения (стеллаж)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5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хранения (шкаф)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89422"/>
              </p:ext>
            </p:extLst>
          </p:nvPr>
        </p:nvGraphicFramePr>
        <p:xfrm>
          <a:off x="6799528" y="4614443"/>
          <a:ext cx="2091071" cy="2096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1882791"/>
              </a:tblGrid>
              <a:tr h="462977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доска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15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цветная (акцентная)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262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розетка двойная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информатики и программирования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раковина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768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6" name="Прямоугольник 105"/>
          <p:cNvSpPr/>
          <p:nvPr/>
        </p:nvSpPr>
        <p:spPr>
          <a:xfrm flipH="1" flipV="1">
            <a:off x="6792767" y="2732123"/>
            <a:ext cx="180000" cy="180000"/>
          </a:xfrm>
          <a:prstGeom prst="rect">
            <a:avLst/>
          </a:prstGeom>
          <a:solidFill>
            <a:srgbClr val="F3F88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 flipH="1" flipV="1">
            <a:off x="6804248" y="3037765"/>
            <a:ext cx="180000" cy="180000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 flipH="1" flipV="1">
            <a:off x="6809018" y="4340851"/>
            <a:ext cx="180000" cy="1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 flipH="1" flipV="1">
            <a:off x="6804248" y="3893635"/>
            <a:ext cx="180000" cy="18000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 flipV="1">
            <a:off x="6804248" y="3469267"/>
            <a:ext cx="180000" cy="180000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 flipH="1" flipV="1">
            <a:off x="6823151" y="5465255"/>
            <a:ext cx="180000" cy="180000"/>
          </a:xfrm>
          <a:prstGeom prst="rect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 flipH="1" flipV="1">
            <a:off x="6811120" y="5079624"/>
            <a:ext cx="180000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 flipH="1" flipV="1">
            <a:off x="6808658" y="4688036"/>
            <a:ext cx="180000" cy="180000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28"/>
          <p:cNvGrpSpPr/>
          <p:nvPr/>
        </p:nvGrpSpPr>
        <p:grpSpPr>
          <a:xfrm flipH="1" flipV="1">
            <a:off x="323528" y="2569616"/>
            <a:ext cx="4824536" cy="3451672"/>
            <a:chOff x="4934" y="1720820"/>
            <a:chExt cx="8183880" cy="448726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34" y="1720820"/>
              <a:ext cx="8183880" cy="448726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1463" y="1790636"/>
              <a:ext cx="8037608" cy="434848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 flipH="1" flipV="1">
            <a:off x="4447437" y="5075547"/>
            <a:ext cx="144000" cy="14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 flipV="1">
            <a:off x="3301980" y="3936126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H="1" flipV="1">
            <a:off x="1041475" y="4665063"/>
            <a:ext cx="360000" cy="684000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 flipH="1" flipV="1">
            <a:off x="746529" y="4899063"/>
            <a:ext cx="216000" cy="216000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flipV="1">
            <a:off x="3231219" y="2893689"/>
            <a:ext cx="809350" cy="52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flipH="1" flipV="1">
            <a:off x="380016" y="2945168"/>
            <a:ext cx="21431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 flipH="1" flipV="1">
            <a:off x="2714612" y="4149096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 flipH="1" flipV="1">
            <a:off x="2714612" y="3875066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1" name="Скругленный прямоугольник 80"/>
          <p:cNvSpPr/>
          <p:nvPr/>
        </p:nvSpPr>
        <p:spPr>
          <a:xfrm flipH="1" flipV="1">
            <a:off x="2071670" y="3861064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 flipH="1" flipV="1">
            <a:off x="2071670" y="4149096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 flipV="1">
            <a:off x="4952203" y="2627702"/>
            <a:ext cx="142876" cy="33575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87222" y="3786190"/>
            <a:ext cx="71438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 flipH="1">
            <a:off x="6818588" y="5857639"/>
            <a:ext cx="220748" cy="1655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818588" y="6159768"/>
            <a:ext cx="180000" cy="1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1132264" y="2232234"/>
            <a:ext cx="36004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5400000" flipV="1">
            <a:off x="1276565" y="2216783"/>
            <a:ext cx="71438" cy="785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flipH="1" flipV="1">
            <a:off x="1000100" y="5985287"/>
            <a:ext cx="1222069" cy="45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flipH="1" flipV="1">
            <a:off x="3011908" y="5985287"/>
            <a:ext cx="1382310" cy="45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H="1" flipV="1">
            <a:off x="3563887" y="2573373"/>
            <a:ext cx="144015" cy="720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59552" y="5623258"/>
            <a:ext cx="180000" cy="1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 flipH="1" flipV="1">
            <a:off x="1714480" y="3825104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flipH="1" flipV="1">
            <a:off x="2986624" y="3836660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flipH="1" flipV="1">
            <a:off x="2357422" y="3836660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aphicFrame>
        <p:nvGraphicFramePr>
          <p:cNvPr id="122" name="Таблица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70625"/>
              </p:ext>
            </p:extLst>
          </p:nvPr>
        </p:nvGraphicFramePr>
        <p:xfrm>
          <a:off x="357158" y="285728"/>
          <a:ext cx="8211231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679"/>
                <a:gridCol w="2376264"/>
                <a:gridCol w="2592288"/>
              </a:tblGrid>
              <a:tr h="15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С.А.Строев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 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консультант министерства образования и науки Самарской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Пряхина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Западного управления министерства образования и науки   Самарской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Т.Н.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Гороховицкая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«____» ____________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9" name="Скругленный прямоугольник 128"/>
          <p:cNvSpPr/>
          <p:nvPr/>
        </p:nvSpPr>
        <p:spPr>
          <a:xfrm flipH="1" flipV="1">
            <a:off x="2078169" y="4852664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0" name="Скругленный прямоугольник 129"/>
          <p:cNvSpPr/>
          <p:nvPr/>
        </p:nvSpPr>
        <p:spPr>
          <a:xfrm flipH="1" flipV="1">
            <a:off x="2728217" y="4852983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1" name="Скругленный прямоугольник 130"/>
          <p:cNvSpPr/>
          <p:nvPr/>
        </p:nvSpPr>
        <p:spPr>
          <a:xfrm flipH="1" flipV="1">
            <a:off x="2721925" y="5144563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2" name="Скругленный прямоугольник 131"/>
          <p:cNvSpPr/>
          <p:nvPr/>
        </p:nvSpPr>
        <p:spPr>
          <a:xfrm flipH="1" flipV="1">
            <a:off x="2073848" y="5140696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flipH="1" flipV="1">
            <a:off x="1697034" y="4787463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 flipH="1" flipV="1">
            <a:off x="2995754" y="4786322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 flipH="1" flipV="1">
            <a:off x="2363921" y="4797152"/>
            <a:ext cx="252000" cy="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 flipH="1" flipV="1">
            <a:off x="3301980" y="4852983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 flipH="1" flipV="1">
            <a:off x="4647218" y="4847678"/>
            <a:ext cx="252000" cy="343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9" name="Скругленный прямоугольник 138"/>
          <p:cNvSpPr/>
          <p:nvPr/>
        </p:nvSpPr>
        <p:spPr>
          <a:xfrm flipH="1" flipV="1">
            <a:off x="3312797" y="5138303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 flipH="1" flipV="1">
            <a:off x="4643484" y="3944984"/>
            <a:ext cx="252000" cy="332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 flipH="1" flipV="1">
            <a:off x="4418809" y="4149096"/>
            <a:ext cx="144000" cy="14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4" name="Скругленный прямоугольник 143"/>
          <p:cNvSpPr/>
          <p:nvPr/>
        </p:nvSpPr>
        <p:spPr>
          <a:xfrm flipH="1" flipV="1">
            <a:off x="4418809" y="3944984"/>
            <a:ext cx="144000" cy="14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 flipH="1" flipV="1">
            <a:off x="3301980" y="4170332"/>
            <a:ext cx="144000" cy="14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 flipH="1" flipV="1">
            <a:off x="4447437" y="4852983"/>
            <a:ext cx="144000" cy="14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flipH="1" flipV="1">
            <a:off x="373657" y="5169400"/>
            <a:ext cx="105008" cy="1129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 flipH="1" flipV="1">
            <a:off x="4127092" y="2943491"/>
            <a:ext cx="144000" cy="144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 flipH="1" flipV="1">
            <a:off x="4134871" y="3172947"/>
            <a:ext cx="144000" cy="144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 flipH="1" flipV="1">
            <a:off x="2996765" y="2943491"/>
            <a:ext cx="144000" cy="144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 flipH="1" flipV="1">
            <a:off x="2996765" y="3186014"/>
            <a:ext cx="144000" cy="144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27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633</Words>
  <Application>Microsoft Office PowerPoint</Application>
  <PresentationFormat>Экран (4:3)</PresentationFormat>
  <Paragraphs>209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Клиет</cp:lastModifiedBy>
  <cp:revision>266</cp:revision>
  <cp:lastPrinted>2022-03-03T12:02:27Z</cp:lastPrinted>
  <dcterms:created xsi:type="dcterms:W3CDTF">2021-03-10T19:14:22Z</dcterms:created>
  <dcterms:modified xsi:type="dcterms:W3CDTF">2024-02-12T08:47:15Z</dcterms:modified>
</cp:coreProperties>
</file>