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9"/>
  </p:notesMasterIdLst>
  <p:handoutMasterIdLst>
    <p:handoutMasterId r:id="rId20"/>
  </p:handoutMasterIdLst>
  <p:sldIdLst>
    <p:sldId id="699" r:id="rId2"/>
    <p:sldId id="891" r:id="rId3"/>
    <p:sldId id="961" r:id="rId4"/>
    <p:sldId id="965" r:id="rId5"/>
    <p:sldId id="956" r:id="rId6"/>
    <p:sldId id="962" r:id="rId7"/>
    <p:sldId id="966" r:id="rId8"/>
    <p:sldId id="955" r:id="rId9"/>
    <p:sldId id="963" r:id="rId10"/>
    <p:sldId id="967" r:id="rId11"/>
    <p:sldId id="964" r:id="rId12"/>
    <p:sldId id="957" r:id="rId13"/>
    <p:sldId id="700" r:id="rId14"/>
    <p:sldId id="958" r:id="rId15"/>
    <p:sldId id="959" r:id="rId16"/>
    <p:sldId id="939" r:id="rId17"/>
    <p:sldId id="960" r:id="rId1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0000FF"/>
    <a:srgbClr val="FFFF66"/>
    <a:srgbClr val="0000CC"/>
    <a:srgbClr val="CC0000"/>
    <a:srgbClr val="ECC006"/>
    <a:srgbClr val="3C5B19"/>
    <a:srgbClr val="663300"/>
    <a:srgbClr val="A6D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194" autoAdjust="0"/>
    <p:restoredTop sz="98343" autoAdjust="0"/>
  </p:normalViewPr>
  <p:slideViewPr>
    <p:cSldViewPr>
      <p:cViewPr varScale="1">
        <p:scale>
          <a:sx n="95" d="100"/>
          <a:sy n="95" d="100"/>
        </p:scale>
        <p:origin x="-9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0" tIns="46355" rIns="92710" bIns="46355" numCol="1" anchor="t" anchorCtr="0" compatLnSpc="1">
            <a:prstTxWarp prst="textNoShape">
              <a:avLst/>
            </a:prstTxWarp>
          </a:bodyPr>
          <a:lstStyle>
            <a:lvl1pPr defTabSz="92841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0" tIns="46355" rIns="92710" bIns="46355" numCol="1" anchor="t" anchorCtr="0" compatLnSpc="1">
            <a:prstTxWarp prst="textNoShape">
              <a:avLst/>
            </a:prstTxWarp>
          </a:bodyPr>
          <a:lstStyle>
            <a:lvl1pPr algn="r" defTabSz="92841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0" tIns="46355" rIns="92710" bIns="46355" numCol="1" anchor="b" anchorCtr="0" compatLnSpc="1">
            <a:prstTxWarp prst="textNoShape">
              <a:avLst/>
            </a:prstTxWarp>
          </a:bodyPr>
          <a:lstStyle>
            <a:lvl1pPr defTabSz="92841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0" tIns="46355" rIns="92710" bIns="46355" numCol="1" anchor="b" anchorCtr="0" compatLnSpc="1">
            <a:prstTxWarp prst="textNoShape">
              <a:avLst/>
            </a:prstTxWarp>
          </a:bodyPr>
          <a:lstStyle>
            <a:lvl1pPr algn="r" defTabSz="928411">
              <a:defRPr sz="1200">
                <a:latin typeface="Arial" charset="0"/>
              </a:defRPr>
            </a:lvl1pPr>
          </a:lstStyle>
          <a:p>
            <a:pPr>
              <a:defRPr/>
            </a:pPr>
            <a:fld id="{F53D9523-006E-4D98-BD8E-6A059DF77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105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0" tIns="46355" rIns="92710" bIns="46355" numCol="1" anchor="t" anchorCtr="0" compatLnSpc="1">
            <a:prstTxWarp prst="textNoShape">
              <a:avLst/>
            </a:prstTxWarp>
          </a:bodyPr>
          <a:lstStyle>
            <a:lvl1pPr defTabSz="92841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0" tIns="46355" rIns="92710" bIns="46355" numCol="1" anchor="t" anchorCtr="0" compatLnSpc="1">
            <a:prstTxWarp prst="textNoShape">
              <a:avLst/>
            </a:prstTxWarp>
          </a:bodyPr>
          <a:lstStyle>
            <a:lvl1pPr algn="r" defTabSz="92841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0" tIns="46355" rIns="92710" bIns="463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0" tIns="46355" rIns="92710" bIns="46355" numCol="1" anchor="b" anchorCtr="0" compatLnSpc="1">
            <a:prstTxWarp prst="textNoShape">
              <a:avLst/>
            </a:prstTxWarp>
          </a:bodyPr>
          <a:lstStyle>
            <a:lvl1pPr defTabSz="92841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0" tIns="46355" rIns="92710" bIns="46355" numCol="1" anchor="b" anchorCtr="0" compatLnSpc="1">
            <a:prstTxWarp prst="textNoShape">
              <a:avLst/>
            </a:prstTxWarp>
          </a:bodyPr>
          <a:lstStyle>
            <a:lvl1pPr algn="r" defTabSz="928411">
              <a:defRPr sz="1200">
                <a:latin typeface="Arial" charset="0"/>
              </a:defRPr>
            </a:lvl1pPr>
          </a:lstStyle>
          <a:p>
            <a:pPr>
              <a:defRPr/>
            </a:pPr>
            <a:fld id="{69478158-481B-445A-9D0B-F3940FFF0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326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478158-481B-445A-9D0B-F3940FFF02B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41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478158-481B-445A-9D0B-F3940FFF02B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41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478158-481B-445A-9D0B-F3940FFF02B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417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478158-481B-445A-9D0B-F3940FFF02B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41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87704-3992-4D4A-B737-181E6E274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0702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32E96-A4E5-4149-9A29-42636D389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24772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B5BEB-D0B2-46A8-9988-C3E8FD5DD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64268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DD5FF-250C-4DC9-B5D4-430A92484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692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FE66-A5F2-45A6-BE2A-032143CE4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127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FFF17-1C59-4B4A-83AA-8E9C1BA78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5764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6C667-0095-400C-B747-E176536DF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498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40ADD-CC83-48DC-8969-D5912D8BB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03110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BCAE3-EA58-41C1-AB54-4D0949BDD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8989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58D85-99A7-437C-A479-D1A7E6048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71876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307E2-7A52-4E4E-B915-774C6F88C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360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DE976-4CEF-40AC-9FC5-4C3616CBA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9777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81E6A-65C8-469C-8670-611E44B50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1779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7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64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4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4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D70B4BB-55F4-449E-A14C-EC6099A6A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altLang="ru-RU" sz="4800">
              <a:latin typeface="Arial" charset="0"/>
            </a:endParaRPr>
          </a:p>
        </p:txBody>
      </p:sp>
      <p:sp>
        <p:nvSpPr>
          <p:cNvPr id="2051" name="Прямоугольник 7"/>
          <p:cNvSpPr>
            <a:spLocks noChangeArrowheads="1"/>
          </p:cNvSpPr>
          <p:nvPr/>
        </p:nvSpPr>
        <p:spPr bwMode="auto">
          <a:xfrm>
            <a:off x="267959" y="2132856"/>
            <a:ext cx="8496300" cy="212365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действий </a:t>
            </a:r>
            <a:endParaRPr lang="ru-RU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чрезвычайных ситуациях</a:t>
            </a:r>
            <a:endParaRPr lang="ru-RU" altLang="ru-RU" sz="4400" b="1" dirty="0">
              <a:solidFill>
                <a:schemeClr val="tx2"/>
              </a:solidFill>
            </a:endParaRPr>
          </a:p>
        </p:txBody>
      </p:sp>
      <p:pic>
        <p:nvPicPr>
          <p:cNvPr id="2052" name="Picture 9" descr="sam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1"/>
            <a:ext cx="9891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10"/>
          <p:cNvSpPr txBox="1">
            <a:spLocks noChangeArrowheads="1"/>
          </p:cNvSpPr>
          <p:nvPr/>
        </p:nvSpPr>
        <p:spPr bwMode="auto">
          <a:xfrm>
            <a:off x="1198563" y="428625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МЧС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России по Самарской области</a:t>
            </a: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397875" y="6513683"/>
            <a:ext cx="746125" cy="344487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00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lIns="91368" tIns="45682" rIns="91368" bIns="45682" anchor="ctr"/>
          <a:lstStyle/>
          <a:p>
            <a:pPr algn="ctr"/>
            <a:r>
              <a:rPr lang="ru-RU" altLang="ru-RU" sz="1800" b="1" dirty="0" smtClean="0">
                <a:solidFill>
                  <a:schemeClr val="bg1"/>
                </a:solidFill>
              </a:rPr>
              <a:t>1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pic>
        <p:nvPicPr>
          <p:cNvPr id="44035" name="Picture 3" descr="D:\Illustrator_Corel\#орел со Знамени ГУ\!_Орел со знамени в слайд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" y="-15134"/>
            <a:ext cx="76333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9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во время эвакуации</a:t>
            </a:r>
            <a:endParaRPr lang="ru-RU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178" name="Picture 2" descr="Эвакуация подтопл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539" y="579699"/>
            <a:ext cx="5506938" cy="357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330105"/>
            <a:ext cx="83529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При эвакуации, без паники и суеты, с соблюдением мер предосторожности, необходимо переходить в плавательное средство. При этом необходимо неукоснительно соблюдать требования безопасности, не допускать перегрузки </a:t>
            </a:r>
            <a:r>
              <a:rPr lang="ru-RU" sz="1800" b="1" dirty="0" err="1"/>
              <a:t>плавсредств</a:t>
            </a:r>
            <a:r>
              <a:rPr lang="ru-RU" sz="1800" b="1" dirty="0"/>
              <a:t>.</a:t>
            </a:r>
          </a:p>
          <a:p>
            <a:r>
              <a:rPr lang="ru-RU" sz="1800" b="1" dirty="0"/>
              <a:t>Во время движения не покидайте установленных мест, не садитесь на борта, строго выполняйте требования экипажа.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883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:\Users\User\Desktop\650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" y="116632"/>
            <a:ext cx="9144000" cy="650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506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6"/>
          <p:cNvSpPr>
            <a:spLocks noChangeArrowheads="1"/>
          </p:cNvSpPr>
          <p:nvPr/>
        </p:nvSpPr>
        <p:spPr bwMode="auto">
          <a:xfrm>
            <a:off x="8408749" y="6513512"/>
            <a:ext cx="746125" cy="344487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00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lIns="91368" tIns="45682" rIns="91368" bIns="45682" anchor="ctr"/>
          <a:lstStyle/>
          <a:p>
            <a:pPr algn="ctr"/>
            <a:r>
              <a:rPr lang="ru-RU" altLang="ru-RU" sz="1800" b="1" dirty="0" smtClean="0">
                <a:solidFill>
                  <a:schemeClr val="bg1"/>
                </a:solidFill>
              </a:rPr>
              <a:t>2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pic>
        <p:nvPicPr>
          <p:cNvPr id="13" name="Picture 9" descr="sam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1"/>
            <a:ext cx="9891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Illustrator_Corel\#орел со Знамени ГУ\!_Орел со знамени в слайд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" y="-15134"/>
            <a:ext cx="76333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9490" y="2924944"/>
            <a:ext cx="8335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4. </a:t>
            </a:r>
            <a:r>
              <a:rPr lang="ru-RU" sz="4400" b="1" dirty="0" smtClean="0"/>
              <a:t>УРАГАН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920005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99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в с. Андросовка после урагана (2008 год) </a:t>
            </a:r>
            <a:endParaRPr lang="ru-RU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1" name="AutoShape 6"/>
          <p:cNvSpPr>
            <a:spLocks noChangeArrowheads="1"/>
          </p:cNvSpPr>
          <p:nvPr/>
        </p:nvSpPr>
        <p:spPr bwMode="auto">
          <a:xfrm>
            <a:off x="8397875" y="6513683"/>
            <a:ext cx="746125" cy="344487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00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lIns="91368" tIns="45682" rIns="91368" bIns="45682" anchor="ctr"/>
          <a:lstStyle/>
          <a:p>
            <a:pPr algn="ctr"/>
            <a:r>
              <a:rPr lang="ru-RU" altLang="ru-RU" sz="18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38914" name="Picture 2" descr="C:\Users\User\Desktop\урага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89" y="980728"/>
            <a:ext cx="763848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99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Смерч около с. </a:t>
            </a:r>
            <a:r>
              <a:rPr lang="ru-RU" sz="1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Селейкино</a:t>
            </a:r>
            <a:r>
              <a:rPr lang="ru-R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(2017 год) </a:t>
            </a:r>
            <a:endParaRPr lang="ru-RU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1" name="AutoShape 6"/>
          <p:cNvSpPr>
            <a:spLocks noChangeArrowheads="1"/>
          </p:cNvSpPr>
          <p:nvPr/>
        </p:nvSpPr>
        <p:spPr bwMode="auto">
          <a:xfrm>
            <a:off x="8397875" y="6513683"/>
            <a:ext cx="746125" cy="344487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00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lIns="91368" tIns="45682" rIns="91368" bIns="45682" anchor="ctr"/>
          <a:lstStyle/>
          <a:p>
            <a:pPr algn="ctr"/>
            <a:r>
              <a:rPr lang="ru-RU" altLang="ru-RU" sz="18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39938" name="Picture 2" descr="C:\Users\User\Desktop\смерч села селейкин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562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595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99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Аэропорт </a:t>
            </a:r>
            <a:r>
              <a:rPr lang="ru-RU" sz="1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Курумоч</a:t>
            </a:r>
            <a:r>
              <a:rPr lang="ru-R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после урагана (июнь 2018 года)</a:t>
            </a:r>
            <a:endParaRPr lang="ru-RU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1" name="AutoShape 6"/>
          <p:cNvSpPr>
            <a:spLocks noChangeArrowheads="1"/>
          </p:cNvSpPr>
          <p:nvPr/>
        </p:nvSpPr>
        <p:spPr bwMode="auto">
          <a:xfrm>
            <a:off x="8397875" y="6513683"/>
            <a:ext cx="746125" cy="344487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00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lIns="91368" tIns="45682" rIns="91368" bIns="45682" anchor="ctr"/>
          <a:lstStyle/>
          <a:p>
            <a:pPr algn="ctr"/>
            <a:r>
              <a:rPr lang="ru-RU" altLang="ru-RU" sz="18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40962" name="Picture 2" descr="C:\Users\User\Desktop\крыша аэропорта курумо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620688"/>
            <a:ext cx="683895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813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107504" y="-2267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altLang="ru-RU" sz="4800">
              <a:latin typeface="Arial" charset="0"/>
            </a:endParaRPr>
          </a:p>
        </p:txBody>
      </p:sp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148" name="Rectangle 12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41986" name="Picture 2" descr="C:\Users\User\Desktop\uraga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31"/>
            <a:ext cx="9144000" cy="65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798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99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</a:t>
            </a:r>
            <a:r>
              <a:rPr lang="ru-R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 спасения от урагана на улице</a:t>
            </a:r>
            <a:endParaRPr lang="ru-RU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1" name="AutoShape 6"/>
          <p:cNvSpPr>
            <a:spLocks noChangeArrowheads="1"/>
          </p:cNvSpPr>
          <p:nvPr/>
        </p:nvSpPr>
        <p:spPr bwMode="auto">
          <a:xfrm>
            <a:off x="8397875" y="6513683"/>
            <a:ext cx="746125" cy="344487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00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lIns="91368" tIns="45682" rIns="91368" bIns="45682" anchor="ctr"/>
          <a:lstStyle/>
          <a:p>
            <a:pPr algn="ctr"/>
            <a:r>
              <a:rPr lang="ru-RU" altLang="ru-RU" sz="18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43010" name="Picture 2" descr="C:\Users\User\Desktop\pamyatka-pri-silnom-vetre-i-bure-v-gorode-_2_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93" y="1844824"/>
            <a:ext cx="5920014" cy="317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011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6"/>
          <p:cNvSpPr>
            <a:spLocks noChangeArrowheads="1"/>
          </p:cNvSpPr>
          <p:nvPr/>
        </p:nvSpPr>
        <p:spPr bwMode="auto">
          <a:xfrm>
            <a:off x="8408749" y="6513512"/>
            <a:ext cx="746125" cy="344487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00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lIns="91368" tIns="45682" rIns="91368" bIns="45682" anchor="ctr"/>
          <a:lstStyle/>
          <a:p>
            <a:pPr algn="ctr"/>
            <a:r>
              <a:rPr lang="ru-RU" altLang="ru-RU" sz="1800" b="1" dirty="0" smtClean="0">
                <a:solidFill>
                  <a:schemeClr val="bg1"/>
                </a:solidFill>
              </a:rPr>
              <a:t>2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pic>
        <p:nvPicPr>
          <p:cNvPr id="13" name="Picture 9" descr="sam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1"/>
            <a:ext cx="9891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Illustrator_Corel\#орел со Знамени ГУ\!_Орел со знамени в слайд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" y="-15134"/>
            <a:ext cx="76333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9490" y="2924944"/>
            <a:ext cx="8335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1. ОБМОРОЖЕНИЕ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591880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sam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1"/>
            <a:ext cx="9891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Illustrator_Corel\#орел со Знамени ГУ\!_Орел со знамени в слайд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" y="-15134"/>
            <a:ext cx="76333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2" descr="C:\Users\User\Desktop\chto-delat-pri-obmorajen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2"/>
            <a:ext cx="9144000" cy="665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37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User\Desktop\8986388c547df0cadc7131de72610e4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138"/>
            <a:ext cx="8784976" cy="674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12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6"/>
          <p:cNvSpPr>
            <a:spLocks noChangeArrowheads="1"/>
          </p:cNvSpPr>
          <p:nvPr/>
        </p:nvSpPr>
        <p:spPr bwMode="auto">
          <a:xfrm>
            <a:off x="8408749" y="6513512"/>
            <a:ext cx="746125" cy="344487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00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lIns="91368" tIns="45682" rIns="91368" bIns="45682" anchor="ctr"/>
          <a:lstStyle/>
          <a:p>
            <a:pPr algn="ctr"/>
            <a:r>
              <a:rPr lang="ru-RU" altLang="ru-RU" sz="1800" b="1" dirty="0" smtClean="0">
                <a:solidFill>
                  <a:schemeClr val="bg1"/>
                </a:solidFill>
              </a:rPr>
              <a:t>2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pic>
        <p:nvPicPr>
          <p:cNvPr id="13" name="Picture 9" descr="sam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1"/>
            <a:ext cx="9891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Illustrator_Corel\#орел со Знамени ГУ\!_Орел со знамени в слайд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" y="-15134"/>
            <a:ext cx="76333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9490" y="2636912"/>
            <a:ext cx="83358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2. ПРАВИЛА ПОВЕДЕНИЯ НА ЛЬДУ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829146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\Desktop\DO1MhAXWkAADE_v.jpg 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74" y="116632"/>
            <a:ext cx="9154874" cy="647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140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User\Desktop\teise_paastmine_jope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1"/>
            <a:ext cx="9144000" cy="521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99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делать, если нужна </a:t>
            </a:r>
            <a:r>
              <a:rPr lang="ru-RU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аша помощь</a:t>
            </a:r>
            <a:endParaRPr lang="ru-RU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24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6"/>
          <p:cNvSpPr>
            <a:spLocks noChangeArrowheads="1"/>
          </p:cNvSpPr>
          <p:nvPr/>
        </p:nvSpPr>
        <p:spPr bwMode="auto">
          <a:xfrm>
            <a:off x="8408749" y="6513512"/>
            <a:ext cx="746125" cy="344487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00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lIns="91368" tIns="45682" rIns="91368" bIns="45682" anchor="ctr"/>
          <a:lstStyle/>
          <a:p>
            <a:pPr algn="ctr"/>
            <a:r>
              <a:rPr lang="ru-RU" altLang="ru-RU" sz="1800" b="1" dirty="0" smtClean="0">
                <a:solidFill>
                  <a:schemeClr val="bg1"/>
                </a:solidFill>
              </a:rPr>
              <a:t>2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pic>
        <p:nvPicPr>
          <p:cNvPr id="13" name="Picture 9" descr="sam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1"/>
            <a:ext cx="9891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Illustrator_Corel\#орел со Знамени ГУ\!_Орел со знамени в слайд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" y="-15134"/>
            <a:ext cx="76333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9490" y="2924944"/>
            <a:ext cx="83358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3. НАВОДНЕНИЕ (паводок)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103654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User\Desktop\11111111111_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r="12653"/>
          <a:stretch/>
        </p:blipFill>
        <p:spPr bwMode="auto">
          <a:xfrm>
            <a:off x="-1" y="11015"/>
            <a:ext cx="9144001" cy="678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135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кстура">
  <a:themeElements>
    <a:clrScheme name="1_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28044</TotalTime>
  <Words>138</Words>
  <Application>Microsoft Office PowerPoint</Application>
  <PresentationFormat>Экран (4:3)</PresentationFormat>
  <Paragraphs>28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1_Текстура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Main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Main</dc:creator>
  <cp:lastModifiedBy>User</cp:lastModifiedBy>
  <cp:revision>1646</cp:revision>
  <cp:lastPrinted>2014-01-22T21:55:49Z</cp:lastPrinted>
  <dcterms:created xsi:type="dcterms:W3CDTF">2006-01-13T14:06:20Z</dcterms:created>
  <dcterms:modified xsi:type="dcterms:W3CDTF">2020-02-19T12:17:46Z</dcterms:modified>
</cp:coreProperties>
</file>