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0" r:id="rId5"/>
    <p:sldId id="257" r:id="rId6"/>
    <p:sldId id="271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91" autoAdjust="0"/>
  </p:normalViewPr>
  <p:slideViewPr>
    <p:cSldViewPr>
      <p:cViewPr>
        <p:scale>
          <a:sx n="77" d="100"/>
          <a:sy n="77" d="100"/>
        </p:scale>
        <p:origin x="-260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вселенная,темный фо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00"/>
          <a:stretch/>
        </p:blipFill>
        <p:spPr bwMode="auto">
          <a:xfrm>
            <a:off x="-23269" y="-99392"/>
            <a:ext cx="9275787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48942" y="3068759"/>
            <a:ext cx="5904656" cy="156966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Единый м</a:t>
            </a:r>
            <a:r>
              <a:rPr lang="ru-RU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узейный </a:t>
            </a:r>
            <a:r>
              <a:rPr lang="ru-RU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урок, </a:t>
            </a:r>
            <a:endParaRPr lang="en-US" sz="3200" dirty="0" smtClean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посвященный </a:t>
            </a:r>
            <a:r>
              <a:rPr lang="ru-RU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дню Космонавтики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«Через тернии к звездам» </a:t>
            </a:r>
          </a:p>
        </p:txBody>
      </p:sp>
      <p:pic>
        <p:nvPicPr>
          <p:cNvPr id="1030" name="Picture 6" descr="60 ЛЕТ ПЕРВОГО ПОЛЕТА ЧЕЛОВЕКА В КОСМОС — Российские космические систем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1" y="2449433"/>
            <a:ext cx="280831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37104" y="363735"/>
            <a:ext cx="5695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Министерство образования и науки Самарской области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ГБОУДОД ЦРТДЮ «Центр социализации молодежи»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59" y="153585"/>
            <a:ext cx="1691680" cy="11281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4" y="-47287"/>
            <a:ext cx="1431593" cy="152992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196607" y="6421398"/>
            <a:ext cx="2836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12 апреля 2021 г., Самара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3384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вселенная,темный фо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00"/>
          <a:stretch/>
        </p:blipFill>
        <p:spPr bwMode="auto">
          <a:xfrm>
            <a:off x="-23269" y="-99392"/>
            <a:ext cx="9275787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" y="116632"/>
            <a:ext cx="6912768" cy="61686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1640" y="6261769"/>
            <a:ext cx="6846875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Циолковский Константин Эдуардович</a:t>
            </a:r>
            <a:endParaRPr lang="ru-RU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9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вселенная,темный фо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00"/>
          <a:stretch/>
        </p:blipFill>
        <p:spPr bwMode="auto">
          <a:xfrm>
            <a:off x="-23269" y="-99392"/>
            <a:ext cx="9275787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Люди-легенды: Королёв Сергей Павлович (1906-1966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08" y="404664"/>
            <a:ext cx="434883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85565" y="6142209"/>
            <a:ext cx="5904656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Королев Сергей Павлович </a:t>
            </a:r>
            <a:endParaRPr lang="ru-RU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5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вселенная,темный фо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00"/>
          <a:stretch/>
        </p:blipFill>
        <p:spPr bwMode="auto">
          <a:xfrm>
            <a:off x="-23269" y="-99392"/>
            <a:ext cx="9275787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Дважды Герой Социалистического Труда Козлов Дмитрий Ильич :: Герои стра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62" y="476672"/>
            <a:ext cx="380572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85565" y="6142209"/>
            <a:ext cx="5904656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Козлов Дмитрий Ильич</a:t>
            </a:r>
            <a:endParaRPr lang="ru-RU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62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вселенная,темный фо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00"/>
          <a:stretch/>
        </p:blipFill>
        <p:spPr bwMode="auto">
          <a:xfrm>
            <a:off x="0" y="-99392"/>
            <a:ext cx="9275787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Гагарин, Юрий Алексеевич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307" y="260648"/>
            <a:ext cx="4117171" cy="584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6191333"/>
            <a:ext cx="5904656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Гагарин Юрий Алексеевич</a:t>
            </a:r>
            <a:endParaRPr lang="ru-RU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72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Picture 4" descr="вселенная,темный фо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00"/>
          <a:stretch/>
        </p:blipFill>
        <p:spPr bwMode="auto">
          <a:xfrm>
            <a:off x="-23269" y="-99392"/>
            <a:ext cx="9275787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bigpicture.ru/wp-content/uploads/2017/03/1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66750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03648" y="5725816"/>
            <a:ext cx="648072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Терешкова Валентина Владимировна</a:t>
            </a:r>
            <a:endParaRPr lang="ru-RU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3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вселенная,темный фо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00"/>
          <a:stretch/>
        </p:blipFill>
        <p:spPr bwMode="auto">
          <a:xfrm>
            <a:off x="-23269" y="-99392"/>
            <a:ext cx="9275787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AutoShape 8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5124" name="Picture 4" descr="Музей «Самара Космическая» имени Дмитрия Козлова - SAMARATODAY.RU (Самара  Сегодня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9"/>
          <a:stretch/>
        </p:blipFill>
        <p:spPr bwMode="auto">
          <a:xfrm>
            <a:off x="2015716" y="138236"/>
            <a:ext cx="5112568" cy="650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708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вселенная,темный фо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00"/>
          <a:stretch/>
        </p:blipFill>
        <p:spPr bwMode="auto">
          <a:xfrm>
            <a:off x="-23269" y="-99392"/>
            <a:ext cx="9275787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AutoShape 8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6146" name="Picture 2" descr="Что такое Международная космическая станция сегодня — Российская газ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3" y="693068"/>
            <a:ext cx="8203694" cy="54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39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вселенная,темный фо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00"/>
          <a:stretch/>
        </p:blipFill>
        <p:spPr bwMode="auto">
          <a:xfrm>
            <a:off x="-23269" y="-99392"/>
            <a:ext cx="9275787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AutoShape 8"/>
          <p:cNvSpPr>
            <a:spLocks noChangeAspect="1" noChangeArrowheads="1"/>
          </p:cNvSpPr>
          <p:nvPr/>
        </p:nvSpPr>
        <p:spPr bwMode="auto">
          <a:xfrm>
            <a:off x="0" y="0"/>
            <a:ext cx="3016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7170" name="Picture 2" descr="Международная космическая станция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04" y="415254"/>
            <a:ext cx="5934040" cy="394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47604" y="4941168"/>
            <a:ext cx="6164756" cy="163121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Контактные данные:</a:t>
            </a:r>
          </a:p>
          <a:p>
            <a:r>
              <a:rPr lang="ru-RU" sz="2000" dirty="0" err="1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г.Самара</a:t>
            </a:r>
            <a:r>
              <a:rPr lang="ru-RU" sz="2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 ул.Куйбышева 131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8(846)333-01-65  - Бобин Владимир Николаевич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8(846)332-01-62 – Сучкова Елена Марковна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Почта: muzey21veka@mail.ru </a:t>
            </a:r>
            <a:endParaRPr lang="ru-RU" sz="3200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02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66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Самоуправление</dc:creator>
  <cp:lastModifiedBy>User</cp:lastModifiedBy>
  <cp:revision>11</cp:revision>
  <dcterms:created xsi:type="dcterms:W3CDTF">2021-03-26T06:32:21Z</dcterms:created>
  <dcterms:modified xsi:type="dcterms:W3CDTF">2021-03-26T12:02:21Z</dcterms:modified>
</cp:coreProperties>
</file>